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1" r:id="rId5"/>
    <p:sldId id="259" r:id="rId6"/>
    <p:sldId id="260" r:id="rId7"/>
    <p:sldId id="266" r:id="rId8"/>
    <p:sldId id="262" r:id="rId9"/>
    <p:sldId id="258" r:id="rId10"/>
    <p:sldId id="263" r:id="rId11"/>
    <p:sldId id="264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2E700-F83D-40D3-8807-2806210103C0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6408C93-CC05-4FD4-8F0E-EC58AD1A514E}">
      <dgm:prSet phldrT="[Text]"/>
      <dgm:spPr/>
      <dgm:t>
        <a:bodyPr/>
        <a:lstStyle/>
        <a:p>
          <a:r>
            <a:rPr lang="sk-SK" dirty="0"/>
            <a:t>Ako na vysokú školu ?</a:t>
          </a:r>
        </a:p>
      </dgm:t>
    </dgm:pt>
    <dgm:pt modelId="{33895453-F50F-4B8E-A24D-713C5BE62D9A}" type="parTrans" cxnId="{5BB557FC-7021-4660-8C30-2C1CBA131E38}">
      <dgm:prSet/>
      <dgm:spPr/>
      <dgm:t>
        <a:bodyPr/>
        <a:lstStyle/>
        <a:p>
          <a:endParaRPr lang="sk-SK"/>
        </a:p>
      </dgm:t>
    </dgm:pt>
    <dgm:pt modelId="{C533EAE5-C934-41C2-8724-256643233D70}" type="sibTrans" cxnId="{5BB557FC-7021-4660-8C30-2C1CBA131E38}">
      <dgm:prSet/>
      <dgm:spPr/>
      <dgm:t>
        <a:bodyPr/>
        <a:lstStyle/>
        <a:p>
          <a:endParaRPr lang="sk-SK"/>
        </a:p>
      </dgm:t>
    </dgm:pt>
    <dgm:pt modelId="{A7AF8FE8-3B6C-4C25-AC3A-70AD295F9E78}">
      <dgm:prSet phldrT="[Text]"/>
      <dgm:spPr/>
      <dgm:t>
        <a:bodyPr/>
        <a:lstStyle/>
        <a:p>
          <a:r>
            <a:rPr lang="sk-SK" dirty="0"/>
            <a:t>Viem, čím chcem byť !</a:t>
          </a:r>
        </a:p>
      </dgm:t>
    </dgm:pt>
    <dgm:pt modelId="{73286D9B-CFF4-496D-B9FB-7E77DCD92381}" type="parTrans" cxnId="{8A060564-775C-471B-A020-E28AA926EB26}">
      <dgm:prSet/>
      <dgm:spPr/>
      <dgm:t>
        <a:bodyPr/>
        <a:lstStyle/>
        <a:p>
          <a:endParaRPr lang="sk-SK"/>
        </a:p>
      </dgm:t>
    </dgm:pt>
    <dgm:pt modelId="{D8A7F944-BFA2-4CD5-B6E8-A5AB3024008A}" type="sibTrans" cxnId="{8A060564-775C-471B-A020-E28AA926EB26}">
      <dgm:prSet/>
      <dgm:spPr/>
      <dgm:t>
        <a:bodyPr/>
        <a:lstStyle/>
        <a:p>
          <a:endParaRPr lang="sk-SK"/>
        </a:p>
      </dgm:t>
    </dgm:pt>
    <dgm:pt modelId="{2F35A90F-7DDE-4C7F-A6F9-9060DCCC7BB0}">
      <dgm:prSet phldrT="[Text]"/>
      <dgm:spPr/>
      <dgm:t>
        <a:bodyPr/>
        <a:lstStyle/>
        <a:p>
          <a:r>
            <a:rPr lang="sk-SK" dirty="0"/>
            <a:t>Viem akú školu !</a:t>
          </a:r>
        </a:p>
      </dgm:t>
    </dgm:pt>
    <dgm:pt modelId="{311CB68D-7853-4274-ADA4-1814729BF352}" type="parTrans" cxnId="{0D8B465A-9545-47F7-8D75-411AB427AF5C}">
      <dgm:prSet/>
      <dgm:spPr/>
      <dgm:t>
        <a:bodyPr/>
        <a:lstStyle/>
        <a:p>
          <a:endParaRPr lang="sk-SK"/>
        </a:p>
      </dgm:t>
    </dgm:pt>
    <dgm:pt modelId="{3F08C7F5-C62C-4E59-B363-4709E7DFD1C3}" type="sibTrans" cxnId="{0D8B465A-9545-47F7-8D75-411AB427AF5C}">
      <dgm:prSet/>
      <dgm:spPr/>
      <dgm:t>
        <a:bodyPr/>
        <a:lstStyle/>
        <a:p>
          <a:endParaRPr lang="sk-SK"/>
        </a:p>
      </dgm:t>
    </dgm:pt>
    <dgm:pt modelId="{6F61BB64-0515-44D9-ADBA-A2F570116973}">
      <dgm:prSet phldrT="[Text]"/>
      <dgm:spPr/>
      <dgm:t>
        <a:bodyPr/>
        <a:lstStyle/>
        <a:p>
          <a:r>
            <a:rPr lang="sk-SK" dirty="0"/>
            <a:t>Neviem akú školu!</a:t>
          </a:r>
        </a:p>
      </dgm:t>
    </dgm:pt>
    <dgm:pt modelId="{A21817D0-F5C3-4C02-AA05-23D53379B905}" type="parTrans" cxnId="{C00B4256-829A-4E80-8CAA-D64A1E3FF965}">
      <dgm:prSet/>
      <dgm:spPr/>
      <dgm:t>
        <a:bodyPr/>
        <a:lstStyle/>
        <a:p>
          <a:endParaRPr lang="sk-SK"/>
        </a:p>
      </dgm:t>
    </dgm:pt>
    <dgm:pt modelId="{ECE4A012-9867-4701-90C4-99D678CBD3D2}" type="sibTrans" cxnId="{C00B4256-829A-4E80-8CAA-D64A1E3FF965}">
      <dgm:prSet/>
      <dgm:spPr/>
      <dgm:t>
        <a:bodyPr/>
        <a:lstStyle/>
        <a:p>
          <a:endParaRPr lang="sk-SK"/>
        </a:p>
      </dgm:t>
    </dgm:pt>
    <dgm:pt modelId="{A30DEDB1-290E-4F6A-84B4-751182CC27C1}">
      <dgm:prSet phldrT="[Text]"/>
      <dgm:spPr/>
      <dgm:t>
        <a:bodyPr/>
        <a:lstStyle/>
        <a:p>
          <a:r>
            <a:rPr lang="sk-SK" dirty="0"/>
            <a:t>Neviem, čím chcem byť !</a:t>
          </a:r>
        </a:p>
      </dgm:t>
    </dgm:pt>
    <dgm:pt modelId="{781E3164-71C2-4066-A060-07FCA3C2A2AB}" type="parTrans" cxnId="{0C58B604-DCD7-4315-8912-EB8927EF981E}">
      <dgm:prSet/>
      <dgm:spPr/>
      <dgm:t>
        <a:bodyPr/>
        <a:lstStyle/>
        <a:p>
          <a:endParaRPr lang="sk-SK"/>
        </a:p>
      </dgm:t>
    </dgm:pt>
    <dgm:pt modelId="{7C6096C1-FDDE-4BDC-AE3E-C252BED93315}" type="sibTrans" cxnId="{0C58B604-DCD7-4315-8912-EB8927EF981E}">
      <dgm:prSet/>
      <dgm:spPr/>
      <dgm:t>
        <a:bodyPr/>
        <a:lstStyle/>
        <a:p>
          <a:endParaRPr lang="sk-SK"/>
        </a:p>
      </dgm:t>
    </dgm:pt>
    <dgm:pt modelId="{6AAC83DC-75B9-4BAE-B439-76E945AD7927}">
      <dgm:prSet phldrT="[Text]"/>
      <dgm:spPr/>
      <dgm:t>
        <a:bodyPr/>
        <a:lstStyle/>
        <a:p>
          <a:r>
            <a:rPr lang="sk-SK" dirty="0"/>
            <a:t>Ako sa rozhodnúť ?</a:t>
          </a:r>
        </a:p>
      </dgm:t>
    </dgm:pt>
    <dgm:pt modelId="{D32C7C7C-49DB-4ED6-BC9F-914207AA92ED}" type="parTrans" cxnId="{775FC977-C13F-496C-964F-2847F9807911}">
      <dgm:prSet/>
      <dgm:spPr/>
      <dgm:t>
        <a:bodyPr/>
        <a:lstStyle/>
        <a:p>
          <a:endParaRPr lang="sk-SK"/>
        </a:p>
      </dgm:t>
    </dgm:pt>
    <dgm:pt modelId="{A87674CA-0B94-4BE5-A353-BE5274283DC7}" type="sibTrans" cxnId="{775FC977-C13F-496C-964F-2847F9807911}">
      <dgm:prSet/>
      <dgm:spPr/>
      <dgm:t>
        <a:bodyPr/>
        <a:lstStyle/>
        <a:p>
          <a:endParaRPr lang="sk-SK"/>
        </a:p>
      </dgm:t>
    </dgm:pt>
    <dgm:pt modelId="{49AFE998-037A-441D-852E-BD6DF6D1EBC6}" type="pres">
      <dgm:prSet presAssocID="{EBD2E700-F83D-40D3-8807-2806210103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A55E43-1370-400B-B642-7AA0B6312E35}" type="pres">
      <dgm:prSet presAssocID="{86408C93-CC05-4FD4-8F0E-EC58AD1A514E}" presName="hierRoot1" presStyleCnt="0"/>
      <dgm:spPr/>
    </dgm:pt>
    <dgm:pt modelId="{BF297200-15EB-41C0-997C-D075EA683FD3}" type="pres">
      <dgm:prSet presAssocID="{86408C93-CC05-4FD4-8F0E-EC58AD1A514E}" presName="composite" presStyleCnt="0"/>
      <dgm:spPr/>
    </dgm:pt>
    <dgm:pt modelId="{EB2952DB-B94B-452F-8E6E-CC344D2BE96B}" type="pres">
      <dgm:prSet presAssocID="{86408C93-CC05-4FD4-8F0E-EC58AD1A514E}" presName="background" presStyleLbl="node0" presStyleIdx="0" presStyleCnt="1"/>
      <dgm:spPr/>
    </dgm:pt>
    <dgm:pt modelId="{6CC2B9AB-747F-4AAD-9877-F7E054446C2D}" type="pres">
      <dgm:prSet presAssocID="{86408C93-CC05-4FD4-8F0E-EC58AD1A514E}" presName="text" presStyleLbl="fgAcc0" presStyleIdx="0" presStyleCnt="1">
        <dgm:presLayoutVars>
          <dgm:chPref val="3"/>
        </dgm:presLayoutVars>
      </dgm:prSet>
      <dgm:spPr/>
    </dgm:pt>
    <dgm:pt modelId="{41F2305C-695C-4680-B559-86407AF0B62F}" type="pres">
      <dgm:prSet presAssocID="{86408C93-CC05-4FD4-8F0E-EC58AD1A514E}" presName="hierChild2" presStyleCnt="0"/>
      <dgm:spPr/>
    </dgm:pt>
    <dgm:pt modelId="{D96DEAA2-78C4-4E17-BF25-3BEABE8FF8C2}" type="pres">
      <dgm:prSet presAssocID="{73286D9B-CFF4-496D-B9FB-7E77DCD92381}" presName="Name10" presStyleLbl="parChTrans1D2" presStyleIdx="0" presStyleCnt="2"/>
      <dgm:spPr/>
    </dgm:pt>
    <dgm:pt modelId="{B50EC213-9A7D-4FF3-A52F-FF8C2C847AA9}" type="pres">
      <dgm:prSet presAssocID="{A7AF8FE8-3B6C-4C25-AC3A-70AD295F9E78}" presName="hierRoot2" presStyleCnt="0"/>
      <dgm:spPr/>
    </dgm:pt>
    <dgm:pt modelId="{BBE3755A-A2EF-4AA2-B905-BA0BAAC114FA}" type="pres">
      <dgm:prSet presAssocID="{A7AF8FE8-3B6C-4C25-AC3A-70AD295F9E78}" presName="composite2" presStyleCnt="0"/>
      <dgm:spPr/>
    </dgm:pt>
    <dgm:pt modelId="{E7A9D6DA-75A8-4C9B-9BC6-F07F33425744}" type="pres">
      <dgm:prSet presAssocID="{A7AF8FE8-3B6C-4C25-AC3A-70AD295F9E78}" presName="background2" presStyleLbl="node2" presStyleIdx="0" presStyleCnt="2"/>
      <dgm:spPr/>
    </dgm:pt>
    <dgm:pt modelId="{35720D31-8A9C-47B5-856F-B08E0829A1B5}" type="pres">
      <dgm:prSet presAssocID="{A7AF8FE8-3B6C-4C25-AC3A-70AD295F9E78}" presName="text2" presStyleLbl="fgAcc2" presStyleIdx="0" presStyleCnt="2">
        <dgm:presLayoutVars>
          <dgm:chPref val="3"/>
        </dgm:presLayoutVars>
      </dgm:prSet>
      <dgm:spPr/>
    </dgm:pt>
    <dgm:pt modelId="{F427E0A8-149D-497B-8F05-6FBFAD288267}" type="pres">
      <dgm:prSet presAssocID="{A7AF8FE8-3B6C-4C25-AC3A-70AD295F9E78}" presName="hierChild3" presStyleCnt="0"/>
      <dgm:spPr/>
    </dgm:pt>
    <dgm:pt modelId="{2A5C295F-3B2C-4375-A70A-E149429AF855}" type="pres">
      <dgm:prSet presAssocID="{311CB68D-7853-4274-ADA4-1814729BF352}" presName="Name17" presStyleLbl="parChTrans1D3" presStyleIdx="0" presStyleCnt="3"/>
      <dgm:spPr/>
    </dgm:pt>
    <dgm:pt modelId="{3EDD954A-D23E-41F1-9511-8E229DD1D611}" type="pres">
      <dgm:prSet presAssocID="{2F35A90F-7DDE-4C7F-A6F9-9060DCCC7BB0}" presName="hierRoot3" presStyleCnt="0"/>
      <dgm:spPr/>
    </dgm:pt>
    <dgm:pt modelId="{05579CE2-E049-4986-8CD6-0499CB519E17}" type="pres">
      <dgm:prSet presAssocID="{2F35A90F-7DDE-4C7F-A6F9-9060DCCC7BB0}" presName="composite3" presStyleCnt="0"/>
      <dgm:spPr/>
    </dgm:pt>
    <dgm:pt modelId="{02F381A9-1D90-40D1-982C-2AF8207E7F7A}" type="pres">
      <dgm:prSet presAssocID="{2F35A90F-7DDE-4C7F-A6F9-9060DCCC7BB0}" presName="background3" presStyleLbl="node3" presStyleIdx="0" presStyleCnt="3"/>
      <dgm:spPr/>
    </dgm:pt>
    <dgm:pt modelId="{23587404-1A82-4AD4-8FD4-F3BAB5D03E7C}" type="pres">
      <dgm:prSet presAssocID="{2F35A90F-7DDE-4C7F-A6F9-9060DCCC7BB0}" presName="text3" presStyleLbl="fgAcc3" presStyleIdx="0" presStyleCnt="3">
        <dgm:presLayoutVars>
          <dgm:chPref val="3"/>
        </dgm:presLayoutVars>
      </dgm:prSet>
      <dgm:spPr/>
    </dgm:pt>
    <dgm:pt modelId="{03713455-1BE6-4EA7-8CE9-EFB157B03291}" type="pres">
      <dgm:prSet presAssocID="{2F35A90F-7DDE-4C7F-A6F9-9060DCCC7BB0}" presName="hierChild4" presStyleCnt="0"/>
      <dgm:spPr/>
    </dgm:pt>
    <dgm:pt modelId="{8BE3DC38-1482-4B8B-A2A9-33EE1C105B1D}" type="pres">
      <dgm:prSet presAssocID="{A21817D0-F5C3-4C02-AA05-23D53379B905}" presName="Name17" presStyleLbl="parChTrans1D3" presStyleIdx="1" presStyleCnt="3"/>
      <dgm:spPr/>
    </dgm:pt>
    <dgm:pt modelId="{721AFA81-6BC5-4786-BDA5-A4BD8394BA38}" type="pres">
      <dgm:prSet presAssocID="{6F61BB64-0515-44D9-ADBA-A2F570116973}" presName="hierRoot3" presStyleCnt="0"/>
      <dgm:spPr/>
    </dgm:pt>
    <dgm:pt modelId="{79533C5C-5632-4C2C-BD40-0CF4EFCCA4A8}" type="pres">
      <dgm:prSet presAssocID="{6F61BB64-0515-44D9-ADBA-A2F570116973}" presName="composite3" presStyleCnt="0"/>
      <dgm:spPr/>
    </dgm:pt>
    <dgm:pt modelId="{8B7BCD3D-9DCF-45A0-A8BF-4EE32C4AC8E4}" type="pres">
      <dgm:prSet presAssocID="{6F61BB64-0515-44D9-ADBA-A2F570116973}" presName="background3" presStyleLbl="node3" presStyleIdx="1" presStyleCnt="3"/>
      <dgm:spPr/>
    </dgm:pt>
    <dgm:pt modelId="{6A9C4EDC-46CC-44F1-80EE-DBCF48AD7C57}" type="pres">
      <dgm:prSet presAssocID="{6F61BB64-0515-44D9-ADBA-A2F570116973}" presName="text3" presStyleLbl="fgAcc3" presStyleIdx="1" presStyleCnt="3">
        <dgm:presLayoutVars>
          <dgm:chPref val="3"/>
        </dgm:presLayoutVars>
      </dgm:prSet>
      <dgm:spPr/>
    </dgm:pt>
    <dgm:pt modelId="{04F8BCFF-1EEC-40D7-9D49-3CAE28133588}" type="pres">
      <dgm:prSet presAssocID="{6F61BB64-0515-44D9-ADBA-A2F570116973}" presName="hierChild4" presStyleCnt="0"/>
      <dgm:spPr/>
    </dgm:pt>
    <dgm:pt modelId="{9F07F69D-2E19-45D7-A005-985AB204221C}" type="pres">
      <dgm:prSet presAssocID="{781E3164-71C2-4066-A060-07FCA3C2A2AB}" presName="Name10" presStyleLbl="parChTrans1D2" presStyleIdx="1" presStyleCnt="2"/>
      <dgm:spPr/>
    </dgm:pt>
    <dgm:pt modelId="{AEC5F257-5213-42A4-81CA-A0DFCCCA3D62}" type="pres">
      <dgm:prSet presAssocID="{A30DEDB1-290E-4F6A-84B4-751182CC27C1}" presName="hierRoot2" presStyleCnt="0"/>
      <dgm:spPr/>
    </dgm:pt>
    <dgm:pt modelId="{0D451608-523B-4D2F-B31F-4C8F4EB825F1}" type="pres">
      <dgm:prSet presAssocID="{A30DEDB1-290E-4F6A-84B4-751182CC27C1}" presName="composite2" presStyleCnt="0"/>
      <dgm:spPr/>
    </dgm:pt>
    <dgm:pt modelId="{B9E9AFB7-E81D-4B75-8A6F-0FE4B48B3F98}" type="pres">
      <dgm:prSet presAssocID="{A30DEDB1-290E-4F6A-84B4-751182CC27C1}" presName="background2" presStyleLbl="node2" presStyleIdx="1" presStyleCnt="2"/>
      <dgm:spPr/>
    </dgm:pt>
    <dgm:pt modelId="{D6CE93CB-9F7C-429D-9BD1-1BA9B87A5956}" type="pres">
      <dgm:prSet presAssocID="{A30DEDB1-290E-4F6A-84B4-751182CC27C1}" presName="text2" presStyleLbl="fgAcc2" presStyleIdx="1" presStyleCnt="2">
        <dgm:presLayoutVars>
          <dgm:chPref val="3"/>
        </dgm:presLayoutVars>
      </dgm:prSet>
      <dgm:spPr/>
    </dgm:pt>
    <dgm:pt modelId="{E9E61F17-7453-448E-A5B5-6D0CDE855A94}" type="pres">
      <dgm:prSet presAssocID="{A30DEDB1-290E-4F6A-84B4-751182CC27C1}" presName="hierChild3" presStyleCnt="0"/>
      <dgm:spPr/>
    </dgm:pt>
    <dgm:pt modelId="{5B9A3145-8F8A-4301-A996-6A59E0DA0211}" type="pres">
      <dgm:prSet presAssocID="{D32C7C7C-49DB-4ED6-BC9F-914207AA92ED}" presName="Name17" presStyleLbl="parChTrans1D3" presStyleIdx="2" presStyleCnt="3"/>
      <dgm:spPr/>
    </dgm:pt>
    <dgm:pt modelId="{669ACA0A-57D8-476E-959E-33352B6165F7}" type="pres">
      <dgm:prSet presAssocID="{6AAC83DC-75B9-4BAE-B439-76E945AD7927}" presName="hierRoot3" presStyleCnt="0"/>
      <dgm:spPr/>
    </dgm:pt>
    <dgm:pt modelId="{DA0FA9A7-E656-4D80-B0F2-95E5B05956AF}" type="pres">
      <dgm:prSet presAssocID="{6AAC83DC-75B9-4BAE-B439-76E945AD7927}" presName="composite3" presStyleCnt="0"/>
      <dgm:spPr/>
    </dgm:pt>
    <dgm:pt modelId="{FFD04E68-AC75-412E-95ED-0C643C235ADC}" type="pres">
      <dgm:prSet presAssocID="{6AAC83DC-75B9-4BAE-B439-76E945AD7927}" presName="background3" presStyleLbl="node3" presStyleIdx="2" presStyleCnt="3"/>
      <dgm:spPr/>
    </dgm:pt>
    <dgm:pt modelId="{5FCE5460-652D-4F67-BAF2-B05F61A75B44}" type="pres">
      <dgm:prSet presAssocID="{6AAC83DC-75B9-4BAE-B439-76E945AD7927}" presName="text3" presStyleLbl="fgAcc3" presStyleIdx="2" presStyleCnt="3">
        <dgm:presLayoutVars>
          <dgm:chPref val="3"/>
        </dgm:presLayoutVars>
      </dgm:prSet>
      <dgm:spPr/>
    </dgm:pt>
    <dgm:pt modelId="{55DCE471-DB03-41A9-9CB7-8D03F91C9FEC}" type="pres">
      <dgm:prSet presAssocID="{6AAC83DC-75B9-4BAE-B439-76E945AD7927}" presName="hierChild4" presStyleCnt="0"/>
      <dgm:spPr/>
    </dgm:pt>
  </dgm:ptLst>
  <dgm:cxnLst>
    <dgm:cxn modelId="{5BB557FC-7021-4660-8C30-2C1CBA131E38}" srcId="{EBD2E700-F83D-40D3-8807-2806210103C0}" destId="{86408C93-CC05-4FD4-8F0E-EC58AD1A514E}" srcOrd="0" destOrd="0" parTransId="{33895453-F50F-4B8E-A24D-713C5BE62D9A}" sibTransId="{C533EAE5-C934-41C2-8724-256643233D70}"/>
    <dgm:cxn modelId="{DF0F5DD8-FA09-4AFB-949E-59DB01D4A9A6}" type="presOf" srcId="{A7AF8FE8-3B6C-4C25-AC3A-70AD295F9E78}" destId="{35720D31-8A9C-47B5-856F-B08E0829A1B5}" srcOrd="0" destOrd="0" presId="urn:microsoft.com/office/officeart/2005/8/layout/hierarchy1"/>
    <dgm:cxn modelId="{C00B4256-829A-4E80-8CAA-D64A1E3FF965}" srcId="{A7AF8FE8-3B6C-4C25-AC3A-70AD295F9E78}" destId="{6F61BB64-0515-44D9-ADBA-A2F570116973}" srcOrd="1" destOrd="0" parTransId="{A21817D0-F5C3-4C02-AA05-23D53379B905}" sibTransId="{ECE4A012-9867-4701-90C4-99D678CBD3D2}"/>
    <dgm:cxn modelId="{F32E7D54-F911-421E-94AB-BAE682F21FA7}" type="presOf" srcId="{A21817D0-F5C3-4C02-AA05-23D53379B905}" destId="{8BE3DC38-1482-4B8B-A2A9-33EE1C105B1D}" srcOrd="0" destOrd="0" presId="urn:microsoft.com/office/officeart/2005/8/layout/hierarchy1"/>
    <dgm:cxn modelId="{BF1DB2E1-91E1-41F6-BAE3-CD81A326CA0D}" type="presOf" srcId="{2F35A90F-7DDE-4C7F-A6F9-9060DCCC7BB0}" destId="{23587404-1A82-4AD4-8FD4-F3BAB5D03E7C}" srcOrd="0" destOrd="0" presId="urn:microsoft.com/office/officeart/2005/8/layout/hierarchy1"/>
    <dgm:cxn modelId="{9908F4B0-0372-4265-B8C7-23373AB50D78}" type="presOf" srcId="{86408C93-CC05-4FD4-8F0E-EC58AD1A514E}" destId="{6CC2B9AB-747F-4AAD-9877-F7E054446C2D}" srcOrd="0" destOrd="0" presId="urn:microsoft.com/office/officeart/2005/8/layout/hierarchy1"/>
    <dgm:cxn modelId="{634716AE-D6E2-4A1B-8082-FE7F7EEF2ACF}" type="presOf" srcId="{EBD2E700-F83D-40D3-8807-2806210103C0}" destId="{49AFE998-037A-441D-852E-BD6DF6D1EBC6}" srcOrd="0" destOrd="0" presId="urn:microsoft.com/office/officeart/2005/8/layout/hierarchy1"/>
    <dgm:cxn modelId="{8A060564-775C-471B-A020-E28AA926EB26}" srcId="{86408C93-CC05-4FD4-8F0E-EC58AD1A514E}" destId="{A7AF8FE8-3B6C-4C25-AC3A-70AD295F9E78}" srcOrd="0" destOrd="0" parTransId="{73286D9B-CFF4-496D-B9FB-7E77DCD92381}" sibTransId="{D8A7F944-BFA2-4CD5-B6E8-A5AB3024008A}"/>
    <dgm:cxn modelId="{42A09F47-EC84-467B-B501-AEDBC2F4ED70}" type="presOf" srcId="{6AAC83DC-75B9-4BAE-B439-76E945AD7927}" destId="{5FCE5460-652D-4F67-BAF2-B05F61A75B44}" srcOrd="0" destOrd="0" presId="urn:microsoft.com/office/officeart/2005/8/layout/hierarchy1"/>
    <dgm:cxn modelId="{2E74A54F-5398-4445-B921-27C357ACC53C}" type="presOf" srcId="{A30DEDB1-290E-4F6A-84B4-751182CC27C1}" destId="{D6CE93CB-9F7C-429D-9BD1-1BA9B87A5956}" srcOrd="0" destOrd="0" presId="urn:microsoft.com/office/officeart/2005/8/layout/hierarchy1"/>
    <dgm:cxn modelId="{6076467C-6198-4E8B-9703-96F0209320B2}" type="presOf" srcId="{73286D9B-CFF4-496D-B9FB-7E77DCD92381}" destId="{D96DEAA2-78C4-4E17-BF25-3BEABE8FF8C2}" srcOrd="0" destOrd="0" presId="urn:microsoft.com/office/officeart/2005/8/layout/hierarchy1"/>
    <dgm:cxn modelId="{BED54D26-75EB-479C-9957-0CC5BDB1C979}" type="presOf" srcId="{D32C7C7C-49DB-4ED6-BC9F-914207AA92ED}" destId="{5B9A3145-8F8A-4301-A996-6A59E0DA0211}" srcOrd="0" destOrd="0" presId="urn:microsoft.com/office/officeart/2005/8/layout/hierarchy1"/>
    <dgm:cxn modelId="{3F498C83-0C9C-4061-B800-2E048E5EE82C}" type="presOf" srcId="{781E3164-71C2-4066-A060-07FCA3C2A2AB}" destId="{9F07F69D-2E19-45D7-A005-985AB204221C}" srcOrd="0" destOrd="0" presId="urn:microsoft.com/office/officeart/2005/8/layout/hierarchy1"/>
    <dgm:cxn modelId="{9DA35F95-DCB0-4DF9-9D94-1485841CCDE7}" type="presOf" srcId="{6F61BB64-0515-44D9-ADBA-A2F570116973}" destId="{6A9C4EDC-46CC-44F1-80EE-DBCF48AD7C57}" srcOrd="0" destOrd="0" presId="urn:microsoft.com/office/officeart/2005/8/layout/hierarchy1"/>
    <dgm:cxn modelId="{0C58B604-DCD7-4315-8912-EB8927EF981E}" srcId="{86408C93-CC05-4FD4-8F0E-EC58AD1A514E}" destId="{A30DEDB1-290E-4F6A-84B4-751182CC27C1}" srcOrd="1" destOrd="0" parTransId="{781E3164-71C2-4066-A060-07FCA3C2A2AB}" sibTransId="{7C6096C1-FDDE-4BDC-AE3E-C252BED93315}"/>
    <dgm:cxn modelId="{0D8B465A-9545-47F7-8D75-411AB427AF5C}" srcId="{A7AF8FE8-3B6C-4C25-AC3A-70AD295F9E78}" destId="{2F35A90F-7DDE-4C7F-A6F9-9060DCCC7BB0}" srcOrd="0" destOrd="0" parTransId="{311CB68D-7853-4274-ADA4-1814729BF352}" sibTransId="{3F08C7F5-C62C-4E59-B363-4709E7DFD1C3}"/>
    <dgm:cxn modelId="{775FC977-C13F-496C-964F-2847F9807911}" srcId="{A30DEDB1-290E-4F6A-84B4-751182CC27C1}" destId="{6AAC83DC-75B9-4BAE-B439-76E945AD7927}" srcOrd="0" destOrd="0" parTransId="{D32C7C7C-49DB-4ED6-BC9F-914207AA92ED}" sibTransId="{A87674CA-0B94-4BE5-A353-BE5274283DC7}"/>
    <dgm:cxn modelId="{C1B05FF0-D5D5-4DE8-B6C9-A29CBFA7DDD2}" type="presOf" srcId="{311CB68D-7853-4274-ADA4-1814729BF352}" destId="{2A5C295F-3B2C-4375-A70A-E149429AF855}" srcOrd="0" destOrd="0" presId="urn:microsoft.com/office/officeart/2005/8/layout/hierarchy1"/>
    <dgm:cxn modelId="{1A56AFCC-AD46-4170-9A51-46089123B88E}" type="presParOf" srcId="{49AFE998-037A-441D-852E-BD6DF6D1EBC6}" destId="{41A55E43-1370-400B-B642-7AA0B6312E35}" srcOrd="0" destOrd="0" presId="urn:microsoft.com/office/officeart/2005/8/layout/hierarchy1"/>
    <dgm:cxn modelId="{BE9395A2-956E-4AB2-ADF0-234A30646E8A}" type="presParOf" srcId="{41A55E43-1370-400B-B642-7AA0B6312E35}" destId="{BF297200-15EB-41C0-997C-D075EA683FD3}" srcOrd="0" destOrd="0" presId="urn:microsoft.com/office/officeart/2005/8/layout/hierarchy1"/>
    <dgm:cxn modelId="{9952E0BD-551D-433B-839E-97EE85ABAD04}" type="presParOf" srcId="{BF297200-15EB-41C0-997C-D075EA683FD3}" destId="{EB2952DB-B94B-452F-8E6E-CC344D2BE96B}" srcOrd="0" destOrd="0" presId="urn:microsoft.com/office/officeart/2005/8/layout/hierarchy1"/>
    <dgm:cxn modelId="{E3740C26-A5CD-453D-978C-F49602AEB8E9}" type="presParOf" srcId="{BF297200-15EB-41C0-997C-D075EA683FD3}" destId="{6CC2B9AB-747F-4AAD-9877-F7E054446C2D}" srcOrd="1" destOrd="0" presId="urn:microsoft.com/office/officeart/2005/8/layout/hierarchy1"/>
    <dgm:cxn modelId="{69B112CD-EBB2-4CC1-ABBD-725B25E32CE3}" type="presParOf" srcId="{41A55E43-1370-400B-B642-7AA0B6312E35}" destId="{41F2305C-695C-4680-B559-86407AF0B62F}" srcOrd="1" destOrd="0" presId="urn:microsoft.com/office/officeart/2005/8/layout/hierarchy1"/>
    <dgm:cxn modelId="{67C2212F-E4D2-40B3-94A7-E47B06942998}" type="presParOf" srcId="{41F2305C-695C-4680-B559-86407AF0B62F}" destId="{D96DEAA2-78C4-4E17-BF25-3BEABE8FF8C2}" srcOrd="0" destOrd="0" presId="urn:microsoft.com/office/officeart/2005/8/layout/hierarchy1"/>
    <dgm:cxn modelId="{46EE2FC0-7559-43A0-AA20-DBDB86900525}" type="presParOf" srcId="{41F2305C-695C-4680-B559-86407AF0B62F}" destId="{B50EC213-9A7D-4FF3-A52F-FF8C2C847AA9}" srcOrd="1" destOrd="0" presId="urn:microsoft.com/office/officeart/2005/8/layout/hierarchy1"/>
    <dgm:cxn modelId="{96DCEA39-2454-4D7F-808F-177DC66AC547}" type="presParOf" srcId="{B50EC213-9A7D-4FF3-A52F-FF8C2C847AA9}" destId="{BBE3755A-A2EF-4AA2-B905-BA0BAAC114FA}" srcOrd="0" destOrd="0" presId="urn:microsoft.com/office/officeart/2005/8/layout/hierarchy1"/>
    <dgm:cxn modelId="{90EFC34A-A156-4A65-8551-DA35B984AEC5}" type="presParOf" srcId="{BBE3755A-A2EF-4AA2-B905-BA0BAAC114FA}" destId="{E7A9D6DA-75A8-4C9B-9BC6-F07F33425744}" srcOrd="0" destOrd="0" presId="urn:microsoft.com/office/officeart/2005/8/layout/hierarchy1"/>
    <dgm:cxn modelId="{5F91B604-D9CE-4ACA-9F1C-F8F795892A59}" type="presParOf" srcId="{BBE3755A-A2EF-4AA2-B905-BA0BAAC114FA}" destId="{35720D31-8A9C-47B5-856F-B08E0829A1B5}" srcOrd="1" destOrd="0" presId="urn:microsoft.com/office/officeart/2005/8/layout/hierarchy1"/>
    <dgm:cxn modelId="{30A65FA8-861D-4C9D-80D4-8ABFDE084487}" type="presParOf" srcId="{B50EC213-9A7D-4FF3-A52F-FF8C2C847AA9}" destId="{F427E0A8-149D-497B-8F05-6FBFAD288267}" srcOrd="1" destOrd="0" presId="urn:microsoft.com/office/officeart/2005/8/layout/hierarchy1"/>
    <dgm:cxn modelId="{12B86FC7-A636-4B46-A131-8CA5DEABDA8E}" type="presParOf" srcId="{F427E0A8-149D-497B-8F05-6FBFAD288267}" destId="{2A5C295F-3B2C-4375-A70A-E149429AF855}" srcOrd="0" destOrd="0" presId="urn:microsoft.com/office/officeart/2005/8/layout/hierarchy1"/>
    <dgm:cxn modelId="{7E882999-08BF-4873-85A8-EA05574C3116}" type="presParOf" srcId="{F427E0A8-149D-497B-8F05-6FBFAD288267}" destId="{3EDD954A-D23E-41F1-9511-8E229DD1D611}" srcOrd="1" destOrd="0" presId="urn:microsoft.com/office/officeart/2005/8/layout/hierarchy1"/>
    <dgm:cxn modelId="{E34EF565-707E-4BA8-A450-63342D6D6692}" type="presParOf" srcId="{3EDD954A-D23E-41F1-9511-8E229DD1D611}" destId="{05579CE2-E049-4986-8CD6-0499CB519E17}" srcOrd="0" destOrd="0" presId="urn:microsoft.com/office/officeart/2005/8/layout/hierarchy1"/>
    <dgm:cxn modelId="{AE1CE86E-46FE-45CB-A4B4-751D00AFB2CB}" type="presParOf" srcId="{05579CE2-E049-4986-8CD6-0499CB519E17}" destId="{02F381A9-1D90-40D1-982C-2AF8207E7F7A}" srcOrd="0" destOrd="0" presId="urn:microsoft.com/office/officeart/2005/8/layout/hierarchy1"/>
    <dgm:cxn modelId="{0E4751C1-BEAA-4F86-94C4-C74388EB828B}" type="presParOf" srcId="{05579CE2-E049-4986-8CD6-0499CB519E17}" destId="{23587404-1A82-4AD4-8FD4-F3BAB5D03E7C}" srcOrd="1" destOrd="0" presId="urn:microsoft.com/office/officeart/2005/8/layout/hierarchy1"/>
    <dgm:cxn modelId="{F093DA55-005C-4BE3-AE5A-8C800DD1C11D}" type="presParOf" srcId="{3EDD954A-D23E-41F1-9511-8E229DD1D611}" destId="{03713455-1BE6-4EA7-8CE9-EFB157B03291}" srcOrd="1" destOrd="0" presId="urn:microsoft.com/office/officeart/2005/8/layout/hierarchy1"/>
    <dgm:cxn modelId="{DAE95828-C53C-4B08-B209-E545DCA2EF01}" type="presParOf" srcId="{F427E0A8-149D-497B-8F05-6FBFAD288267}" destId="{8BE3DC38-1482-4B8B-A2A9-33EE1C105B1D}" srcOrd="2" destOrd="0" presId="urn:microsoft.com/office/officeart/2005/8/layout/hierarchy1"/>
    <dgm:cxn modelId="{7CBEBD9A-CCCC-49E0-A567-45253C813430}" type="presParOf" srcId="{F427E0A8-149D-497B-8F05-6FBFAD288267}" destId="{721AFA81-6BC5-4786-BDA5-A4BD8394BA38}" srcOrd="3" destOrd="0" presId="urn:microsoft.com/office/officeart/2005/8/layout/hierarchy1"/>
    <dgm:cxn modelId="{C79455F6-E6AD-4E9D-995D-F479CF801A0A}" type="presParOf" srcId="{721AFA81-6BC5-4786-BDA5-A4BD8394BA38}" destId="{79533C5C-5632-4C2C-BD40-0CF4EFCCA4A8}" srcOrd="0" destOrd="0" presId="urn:microsoft.com/office/officeart/2005/8/layout/hierarchy1"/>
    <dgm:cxn modelId="{5D365077-BBEF-4477-B422-E5A13ED8C80D}" type="presParOf" srcId="{79533C5C-5632-4C2C-BD40-0CF4EFCCA4A8}" destId="{8B7BCD3D-9DCF-45A0-A8BF-4EE32C4AC8E4}" srcOrd="0" destOrd="0" presId="urn:microsoft.com/office/officeart/2005/8/layout/hierarchy1"/>
    <dgm:cxn modelId="{E264CD2D-FB22-4A3A-A452-1FBE228D4A48}" type="presParOf" srcId="{79533C5C-5632-4C2C-BD40-0CF4EFCCA4A8}" destId="{6A9C4EDC-46CC-44F1-80EE-DBCF48AD7C57}" srcOrd="1" destOrd="0" presId="urn:microsoft.com/office/officeart/2005/8/layout/hierarchy1"/>
    <dgm:cxn modelId="{7BCF991D-9CCA-464C-A77C-376F3221699B}" type="presParOf" srcId="{721AFA81-6BC5-4786-BDA5-A4BD8394BA38}" destId="{04F8BCFF-1EEC-40D7-9D49-3CAE28133588}" srcOrd="1" destOrd="0" presId="urn:microsoft.com/office/officeart/2005/8/layout/hierarchy1"/>
    <dgm:cxn modelId="{7F5B1590-58C5-4FF7-A579-0E967F7F94AA}" type="presParOf" srcId="{41F2305C-695C-4680-B559-86407AF0B62F}" destId="{9F07F69D-2E19-45D7-A005-985AB204221C}" srcOrd="2" destOrd="0" presId="urn:microsoft.com/office/officeart/2005/8/layout/hierarchy1"/>
    <dgm:cxn modelId="{FED2482A-0E0C-49A7-9FC3-5F51D95C99F2}" type="presParOf" srcId="{41F2305C-695C-4680-B559-86407AF0B62F}" destId="{AEC5F257-5213-42A4-81CA-A0DFCCCA3D62}" srcOrd="3" destOrd="0" presId="urn:microsoft.com/office/officeart/2005/8/layout/hierarchy1"/>
    <dgm:cxn modelId="{6B8F6F20-CB22-4D2B-B48E-8968375D014E}" type="presParOf" srcId="{AEC5F257-5213-42A4-81CA-A0DFCCCA3D62}" destId="{0D451608-523B-4D2F-B31F-4C8F4EB825F1}" srcOrd="0" destOrd="0" presId="urn:microsoft.com/office/officeart/2005/8/layout/hierarchy1"/>
    <dgm:cxn modelId="{C0879012-905F-4FFE-BC5D-8BAE3862B7EE}" type="presParOf" srcId="{0D451608-523B-4D2F-B31F-4C8F4EB825F1}" destId="{B9E9AFB7-E81D-4B75-8A6F-0FE4B48B3F98}" srcOrd="0" destOrd="0" presId="urn:microsoft.com/office/officeart/2005/8/layout/hierarchy1"/>
    <dgm:cxn modelId="{4574697B-C3E3-4537-BFC3-5D5C2C3A5102}" type="presParOf" srcId="{0D451608-523B-4D2F-B31F-4C8F4EB825F1}" destId="{D6CE93CB-9F7C-429D-9BD1-1BA9B87A5956}" srcOrd="1" destOrd="0" presId="urn:microsoft.com/office/officeart/2005/8/layout/hierarchy1"/>
    <dgm:cxn modelId="{5380CF69-6D48-4863-84C7-0FFD4D121B71}" type="presParOf" srcId="{AEC5F257-5213-42A4-81CA-A0DFCCCA3D62}" destId="{E9E61F17-7453-448E-A5B5-6D0CDE855A94}" srcOrd="1" destOrd="0" presId="urn:microsoft.com/office/officeart/2005/8/layout/hierarchy1"/>
    <dgm:cxn modelId="{4DDF0933-1981-459D-918A-3DBC7A0EA1D0}" type="presParOf" srcId="{E9E61F17-7453-448E-A5B5-6D0CDE855A94}" destId="{5B9A3145-8F8A-4301-A996-6A59E0DA0211}" srcOrd="0" destOrd="0" presId="urn:microsoft.com/office/officeart/2005/8/layout/hierarchy1"/>
    <dgm:cxn modelId="{655D2905-773F-4A68-996B-AD7034BEB282}" type="presParOf" srcId="{E9E61F17-7453-448E-A5B5-6D0CDE855A94}" destId="{669ACA0A-57D8-476E-959E-33352B6165F7}" srcOrd="1" destOrd="0" presId="urn:microsoft.com/office/officeart/2005/8/layout/hierarchy1"/>
    <dgm:cxn modelId="{85E69285-5DEE-45E6-AC0C-04C5C9288FB5}" type="presParOf" srcId="{669ACA0A-57D8-476E-959E-33352B6165F7}" destId="{DA0FA9A7-E656-4D80-B0F2-95E5B05956AF}" srcOrd="0" destOrd="0" presId="urn:microsoft.com/office/officeart/2005/8/layout/hierarchy1"/>
    <dgm:cxn modelId="{0C263874-CB71-4D26-BCF4-BB57AF508E17}" type="presParOf" srcId="{DA0FA9A7-E656-4D80-B0F2-95E5B05956AF}" destId="{FFD04E68-AC75-412E-95ED-0C643C235ADC}" srcOrd="0" destOrd="0" presId="urn:microsoft.com/office/officeart/2005/8/layout/hierarchy1"/>
    <dgm:cxn modelId="{192EB05C-3D15-4CBB-B05B-B306D1EA76C4}" type="presParOf" srcId="{DA0FA9A7-E656-4D80-B0F2-95E5B05956AF}" destId="{5FCE5460-652D-4F67-BAF2-B05F61A75B44}" srcOrd="1" destOrd="0" presId="urn:microsoft.com/office/officeart/2005/8/layout/hierarchy1"/>
    <dgm:cxn modelId="{45B0DDED-52FE-475B-B732-297994BA8AB4}" type="presParOf" srcId="{669ACA0A-57D8-476E-959E-33352B6165F7}" destId="{55DCE471-DB03-41A9-9CB7-8D03F91C9F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A3145-8F8A-4301-A996-6A59E0DA0211}">
      <dsp:nvSpPr>
        <dsp:cNvPr id="0" name=""/>
        <dsp:cNvSpPr/>
      </dsp:nvSpPr>
      <dsp:spPr>
        <a:xfrm>
          <a:off x="6456084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7F69D-2E19-45D7-A005-985AB204221C}">
      <dsp:nvSpPr>
        <dsp:cNvPr id="0" name=""/>
        <dsp:cNvSpPr/>
      </dsp:nvSpPr>
      <dsp:spPr>
        <a:xfrm>
          <a:off x="4586386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915417" y="414136"/>
              </a:lnTo>
              <a:lnTo>
                <a:pt x="1915417" y="6077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3DC38-1482-4B8B-A2A9-33EE1C105B1D}">
      <dsp:nvSpPr>
        <dsp:cNvPr id="0" name=""/>
        <dsp:cNvSpPr/>
      </dsp:nvSpPr>
      <dsp:spPr>
        <a:xfrm>
          <a:off x="2670968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C295F-3B2C-4375-A70A-E149429AF855}">
      <dsp:nvSpPr>
        <dsp:cNvPr id="0" name=""/>
        <dsp:cNvSpPr/>
      </dsp:nvSpPr>
      <dsp:spPr>
        <a:xfrm>
          <a:off x="1394023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DEAA2-78C4-4E17-BF25-3BEABE8FF8C2}">
      <dsp:nvSpPr>
        <dsp:cNvPr id="0" name=""/>
        <dsp:cNvSpPr/>
      </dsp:nvSpPr>
      <dsp:spPr>
        <a:xfrm>
          <a:off x="2670968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1915417" y="0"/>
              </a:moveTo>
              <a:lnTo>
                <a:pt x="1915417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952DB-B94B-452F-8E6E-CC344D2BE96B}">
      <dsp:nvSpPr>
        <dsp:cNvPr id="0" name=""/>
        <dsp:cNvSpPr/>
      </dsp:nvSpPr>
      <dsp:spPr>
        <a:xfrm>
          <a:off x="3541613" y="1048"/>
          <a:ext cx="2089546" cy="1326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2B9AB-747F-4AAD-9877-F7E054446C2D}">
      <dsp:nvSpPr>
        <dsp:cNvPr id="0" name=""/>
        <dsp:cNvSpPr/>
      </dsp:nvSpPr>
      <dsp:spPr>
        <a:xfrm>
          <a:off x="3773785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Ako na vysokú školu ?</a:t>
          </a:r>
        </a:p>
      </dsp:txBody>
      <dsp:txXfrm>
        <a:off x="3812647" y="260473"/>
        <a:ext cx="2011822" cy="1249138"/>
      </dsp:txXfrm>
    </dsp:sp>
    <dsp:sp modelId="{E7A9D6DA-75A8-4C9B-9BC6-F07F33425744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20D31-8A9C-47B5-856F-B08E0829A1B5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Viem, čím chcem byť !</a:t>
          </a:r>
        </a:p>
      </dsp:txBody>
      <dsp:txXfrm>
        <a:off x="1897229" y="2195046"/>
        <a:ext cx="2011822" cy="1249138"/>
      </dsp:txXfrm>
    </dsp:sp>
    <dsp:sp modelId="{02F381A9-1D90-40D1-982C-2AF8207E7F7A}">
      <dsp:nvSpPr>
        <dsp:cNvPr id="0" name=""/>
        <dsp:cNvSpPr/>
      </dsp:nvSpPr>
      <dsp:spPr>
        <a:xfrm>
          <a:off x="349250" y="3870192"/>
          <a:ext cx="2089546" cy="1326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87404-1A82-4AD4-8FD4-F3BAB5D03E7C}">
      <dsp:nvSpPr>
        <dsp:cNvPr id="0" name=""/>
        <dsp:cNvSpPr/>
      </dsp:nvSpPr>
      <dsp:spPr>
        <a:xfrm>
          <a:off x="581421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Viem akú školu !</a:t>
          </a:r>
        </a:p>
      </dsp:txBody>
      <dsp:txXfrm>
        <a:off x="620283" y="4129618"/>
        <a:ext cx="2011822" cy="1249138"/>
      </dsp:txXfrm>
    </dsp:sp>
    <dsp:sp modelId="{8B7BCD3D-9DCF-45A0-A8BF-4EE32C4AC8E4}">
      <dsp:nvSpPr>
        <dsp:cNvPr id="0" name=""/>
        <dsp:cNvSpPr/>
      </dsp:nvSpPr>
      <dsp:spPr>
        <a:xfrm>
          <a:off x="2903140" y="3870192"/>
          <a:ext cx="2089546" cy="1326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C4EDC-46CC-44F1-80EE-DBCF48AD7C57}">
      <dsp:nvSpPr>
        <dsp:cNvPr id="0" name=""/>
        <dsp:cNvSpPr/>
      </dsp:nvSpPr>
      <dsp:spPr>
        <a:xfrm>
          <a:off x="3135312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Neviem akú školu!</a:t>
          </a:r>
        </a:p>
      </dsp:txBody>
      <dsp:txXfrm>
        <a:off x="3174174" y="4129618"/>
        <a:ext cx="2011822" cy="1249138"/>
      </dsp:txXfrm>
    </dsp:sp>
    <dsp:sp modelId="{B9E9AFB7-E81D-4B75-8A6F-0FE4B48B3F98}">
      <dsp:nvSpPr>
        <dsp:cNvPr id="0" name=""/>
        <dsp:cNvSpPr/>
      </dsp:nvSpPr>
      <dsp:spPr>
        <a:xfrm>
          <a:off x="5457031" y="1935620"/>
          <a:ext cx="2089546" cy="1326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CE93CB-9F7C-429D-9BD1-1BA9B87A5956}">
      <dsp:nvSpPr>
        <dsp:cNvPr id="0" name=""/>
        <dsp:cNvSpPr/>
      </dsp:nvSpPr>
      <dsp:spPr>
        <a:xfrm>
          <a:off x="5689203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Neviem, čím chcem byť !</a:t>
          </a:r>
        </a:p>
      </dsp:txBody>
      <dsp:txXfrm>
        <a:off x="5728065" y="2195046"/>
        <a:ext cx="2011822" cy="1249138"/>
      </dsp:txXfrm>
    </dsp:sp>
    <dsp:sp modelId="{FFD04E68-AC75-412E-95ED-0C643C235ADC}">
      <dsp:nvSpPr>
        <dsp:cNvPr id="0" name=""/>
        <dsp:cNvSpPr/>
      </dsp:nvSpPr>
      <dsp:spPr>
        <a:xfrm>
          <a:off x="5457031" y="3870192"/>
          <a:ext cx="2089546" cy="1326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E5460-652D-4F67-BAF2-B05F61A75B44}">
      <dsp:nvSpPr>
        <dsp:cNvPr id="0" name=""/>
        <dsp:cNvSpPr/>
      </dsp:nvSpPr>
      <dsp:spPr>
        <a:xfrm>
          <a:off x="5689203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Ako sa rozhodnúť ?</a:t>
          </a:r>
        </a:p>
      </dsp:txBody>
      <dsp:txXfrm>
        <a:off x="5728065" y="4129618"/>
        <a:ext cx="2011822" cy="12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57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085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881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0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6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62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080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62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371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33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65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CF6B-7910-4E4E-8B97-0C1DFDC0A526}" type="datetimeFigureOut">
              <a:rPr lang="sk-SK" smtClean="0"/>
              <a:t>03.09.2016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0F1A-F13C-4F84-B7C6-EAA1DB6024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996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rra.sk/ranking-2014-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ortalvs.sk/sk/termin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estsilnychstranek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jobs.cz/vysoke-skoly/pruvodce-vyberem-skol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ccupationsguide.cz/sk/main/defaul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OOC%20kurzy%20-%20https:/www.scio.cz/o-vzdelavani/mooc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ovy.portalvs.sk/sk/" TargetMode="External"/><Relationship Id="rId7" Type="http://schemas.openxmlformats.org/officeDocument/2006/relationships/hyperlink" Target="http://www.vysokeskoly.sk/programy" TargetMode="External"/><Relationship Id="rId2" Type="http://schemas.openxmlformats.org/officeDocument/2006/relationships/hyperlink" Target="http://www.vysokeskoly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ysokeskoly.sk/obory" TargetMode="External"/><Relationship Id="rId5" Type="http://schemas.openxmlformats.org/officeDocument/2006/relationships/hyperlink" Target="http://www.vysokeskoly.sk/katalog" TargetMode="External"/><Relationship Id="rId4" Type="http://schemas.openxmlformats.org/officeDocument/2006/relationships/hyperlink" Target="http://www.vysokeskoly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7855" y="1898217"/>
            <a:ext cx="9144000" cy="2387600"/>
          </a:xfrm>
        </p:spPr>
        <p:txBody>
          <a:bodyPr>
            <a:noAutofit/>
          </a:bodyPr>
          <a:lstStyle/>
          <a:p>
            <a:r>
              <a:rPr lang="sk-SK" sz="9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Ako na vysokú školu?</a:t>
            </a:r>
          </a:p>
        </p:txBody>
      </p:sp>
    </p:spTree>
    <p:extLst>
      <p:ext uri="{BB962C8B-B14F-4D97-AF65-F5344CB8AC3E}">
        <p14:creationId xmlns:p14="http://schemas.microsoft.com/office/powerpoint/2010/main" val="361678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u="sng" dirty="0">
                <a:solidFill>
                  <a:srgbClr val="0070C0"/>
                </a:solidFill>
                <a:latin typeface="+mn-lt"/>
              </a:rPr>
              <a:t>http://novy.portalvs.sk/sk/</a:t>
            </a:r>
            <a:br>
              <a:rPr lang="sk-SK" sz="3200" dirty="0">
                <a:solidFill>
                  <a:srgbClr val="0070C0"/>
                </a:solidFill>
                <a:latin typeface="+mn-lt"/>
              </a:rPr>
            </a:br>
            <a:r>
              <a:rPr lang="sk-SK" sz="32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http://www.vysokeskoly.sk/</a:t>
            </a:r>
            <a:br>
              <a:rPr lang="sk-SK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sk-SK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17026"/>
            <a:ext cx="10515600" cy="46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/>
              <a:t>Ak už viete, aký odbor, ale neviete sa rozhodnúť </a:t>
            </a:r>
            <a:r>
              <a:rPr lang="sk-SK" sz="4000" dirty="0">
                <a:solidFill>
                  <a:srgbClr val="0070C0"/>
                </a:solidFill>
              </a:rPr>
              <a:t>na ktorej fakulte</a:t>
            </a:r>
          </a:p>
          <a:p>
            <a:pPr>
              <a:buFontTx/>
              <a:buChar char="-"/>
            </a:pPr>
            <a:r>
              <a:rPr lang="sk-SK" dirty="0"/>
              <a:t>pozrite si hodnotenie kvality VŠ</a:t>
            </a:r>
          </a:p>
          <a:p>
            <a:pPr>
              <a:buFontTx/>
              <a:buChar char="-"/>
            </a:pPr>
            <a:r>
              <a:rPr lang="sk-SK" dirty="0"/>
              <a:t>počty prihlásených / prijatých uchádzačov</a:t>
            </a:r>
          </a:p>
          <a:p>
            <a:pPr>
              <a:buFontTx/>
              <a:buChar char="-"/>
            </a:pPr>
            <a:r>
              <a:rPr lang="sk-SK" dirty="0"/>
              <a:t>uplatnenie absolventov</a:t>
            </a:r>
          </a:p>
          <a:p>
            <a:pPr>
              <a:buFontTx/>
              <a:buChar char="-"/>
            </a:pPr>
            <a:r>
              <a:rPr lang="sk-SK" dirty="0"/>
              <a:t>názory súčasných študentov</a:t>
            </a:r>
          </a:p>
          <a:p>
            <a:pPr>
              <a:buFontTx/>
              <a:buChar char="-"/>
            </a:pPr>
            <a:r>
              <a:rPr lang="sk-SK" dirty="0"/>
              <a:t>spôsob prijímacích skúšok</a:t>
            </a:r>
          </a:p>
          <a:p>
            <a:pPr>
              <a:buFontTx/>
              <a:buChar char="-"/>
            </a:pPr>
            <a:r>
              <a:rPr lang="sk-SK" dirty="0"/>
              <a:t>pozrite si VŠ počas DOD</a:t>
            </a:r>
          </a:p>
          <a:p>
            <a:pPr>
              <a:buFontTx/>
              <a:buChar char="-"/>
            </a:pPr>
            <a:endParaRPr lang="sk-SK" dirty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>
              <a:solidFill>
                <a:srgbClr val="0070C0"/>
              </a:solidFill>
            </a:endParaRPr>
          </a:p>
        </p:txBody>
      </p:sp>
      <p:sp>
        <p:nvSpPr>
          <p:cNvPr id="4" name="Obdĺžnik: zaoblené rohy 3"/>
          <p:cNvSpPr/>
          <p:nvPr/>
        </p:nvSpPr>
        <p:spPr>
          <a:xfrm>
            <a:off x="533399" y="235784"/>
            <a:ext cx="4581939" cy="13014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Obdĺžnik: zaoblené rohy 4"/>
          <p:cNvSpPr/>
          <p:nvPr/>
        </p:nvSpPr>
        <p:spPr>
          <a:xfrm>
            <a:off x="838200" y="573714"/>
            <a:ext cx="4581939" cy="130549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/>
              <a:t>Neviem akú školu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914400" y="841738"/>
            <a:ext cx="450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Neviem akú školu !</a:t>
            </a:r>
          </a:p>
        </p:txBody>
      </p:sp>
    </p:spTree>
    <p:extLst>
      <p:ext uri="{BB962C8B-B14F-4D97-AF65-F5344CB8AC3E}">
        <p14:creationId xmlns:p14="http://schemas.microsoft.com/office/powerpoint/2010/main" val="299728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>
                <a:hlinkClick r:id="rId2"/>
              </a:rPr>
              <a:t>http://www.arra.sk/ranking-2014-0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k-SK" dirty="0"/>
              <a:t>rebríček škôl podľa úspešnosti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83" y="2302652"/>
            <a:ext cx="7380207" cy="38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2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022764"/>
            <a:ext cx="10515600" cy="4350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3200" b="1" dirty="0"/>
              <a:t>Treba pozrieť:</a:t>
            </a:r>
          </a:p>
          <a:p>
            <a:pPr>
              <a:buFontTx/>
              <a:buChar char="-"/>
            </a:pPr>
            <a:r>
              <a:rPr lang="sk-SK" dirty="0"/>
              <a:t>či otvárajú daný odbor v nasledujúcom školskom roku</a:t>
            </a:r>
          </a:p>
          <a:p>
            <a:pPr>
              <a:buFontTx/>
              <a:buChar char="-"/>
            </a:pPr>
            <a:r>
              <a:rPr lang="sk-SK" dirty="0"/>
              <a:t>či má daný odbor akreditáciu</a:t>
            </a:r>
          </a:p>
          <a:p>
            <a:pPr>
              <a:buFontTx/>
              <a:buChar char="-"/>
            </a:pPr>
            <a:r>
              <a:rPr lang="sk-SK" dirty="0"/>
              <a:t>z ktorých predmetov sa robia prijímacie skúšky</a:t>
            </a:r>
          </a:p>
          <a:p>
            <a:pPr>
              <a:buFontTx/>
              <a:buChar char="-"/>
            </a:pPr>
            <a:r>
              <a:rPr lang="sk-SK" dirty="0"/>
              <a:t>čo treba priložiť k prihláške</a:t>
            </a:r>
          </a:p>
          <a:p>
            <a:pPr>
              <a:buFontTx/>
              <a:buChar char="-"/>
            </a:pPr>
            <a:r>
              <a:rPr lang="sk-SK" dirty="0"/>
              <a:t>aký sa platí poplatok</a:t>
            </a:r>
          </a:p>
          <a:p>
            <a:pPr>
              <a:buFontTx/>
              <a:buChar char="-"/>
            </a:pPr>
            <a:r>
              <a:rPr lang="sk-SK" dirty="0"/>
              <a:t>dokedy sa podávajú prihlášky</a:t>
            </a:r>
          </a:p>
          <a:p>
            <a:pPr marL="0" indent="0">
              <a:buNone/>
            </a:pPr>
            <a:r>
              <a:rPr lang="sk-SK" b="1" dirty="0"/>
              <a:t>Pozor! </a:t>
            </a:r>
            <a:r>
              <a:rPr lang="sk-SK" dirty="0"/>
              <a:t>Školy s talentovými skúškami prijímajú prihlášky </a:t>
            </a:r>
            <a:r>
              <a:rPr lang="sk-SK" b="1" dirty="0"/>
              <a:t>zvyčajne</a:t>
            </a:r>
            <a:r>
              <a:rPr lang="sk-SK" dirty="0"/>
              <a:t> len do konca novembra, ostatné školy do februára.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Obdĺžnik: zaoblené rohy 3"/>
          <p:cNvSpPr/>
          <p:nvPr/>
        </p:nvSpPr>
        <p:spPr>
          <a:xfrm>
            <a:off x="533399" y="235784"/>
            <a:ext cx="4581939" cy="13014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Obdĺžnik: zaoblené rohy 4"/>
          <p:cNvSpPr/>
          <p:nvPr/>
        </p:nvSpPr>
        <p:spPr>
          <a:xfrm>
            <a:off x="838200" y="573714"/>
            <a:ext cx="4581939" cy="130549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/>
              <a:t>Neviem akú školu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914400" y="841738"/>
            <a:ext cx="450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Viem akú školu !</a:t>
            </a:r>
          </a:p>
        </p:txBody>
      </p:sp>
    </p:spTree>
    <p:extLst>
      <p:ext uri="{BB962C8B-B14F-4D97-AF65-F5344CB8AC3E}">
        <p14:creationId xmlns:p14="http://schemas.microsoft.com/office/powerpoint/2010/main" val="204705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https://www.portalvs.sk/sk/terminy</a:t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466" y="1086912"/>
            <a:ext cx="10756334" cy="50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9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817418"/>
            <a:ext cx="10515600" cy="5359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8000" dirty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Prajem Vám úspešné prijatie na VŠ.</a:t>
            </a:r>
          </a:p>
          <a:p>
            <a:pPr marL="914400" lvl="2" indent="0">
              <a:buNone/>
            </a:pPr>
            <a:r>
              <a:rPr lang="sk-SK" sz="8000" dirty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		</a:t>
            </a:r>
          </a:p>
          <a:p>
            <a:pPr marL="914400" lvl="2" indent="0">
              <a:buNone/>
            </a:pPr>
            <a:r>
              <a:rPr lang="sk-SK" sz="8000" dirty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		</a:t>
            </a:r>
            <a:r>
              <a:rPr lang="sk-SK" sz="6600" dirty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Váš výchovný poradca</a:t>
            </a:r>
          </a:p>
        </p:txBody>
      </p:sp>
    </p:spTree>
    <p:extLst>
      <p:ext uri="{BB962C8B-B14F-4D97-AF65-F5344CB8AC3E}">
        <p14:creationId xmlns:p14="http://schemas.microsoft.com/office/powerpoint/2010/main" val="220546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9956895"/>
              </p:ext>
            </p:extLst>
          </p:nvPr>
        </p:nvGraphicFramePr>
        <p:xfrm>
          <a:off x="1448904" y="7594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8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: zaoblené rohy 2"/>
          <p:cNvSpPr/>
          <p:nvPr/>
        </p:nvSpPr>
        <p:spPr>
          <a:xfrm>
            <a:off x="533399" y="235784"/>
            <a:ext cx="4581939" cy="13014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Obdĺžnik: zaoblené rohy 3"/>
          <p:cNvSpPr/>
          <p:nvPr/>
        </p:nvSpPr>
        <p:spPr>
          <a:xfrm>
            <a:off x="838200" y="573714"/>
            <a:ext cx="4581939" cy="130549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67409"/>
            <a:ext cx="6821557" cy="723279"/>
          </a:xfrm>
        </p:spPr>
        <p:txBody>
          <a:bodyPr/>
          <a:lstStyle/>
          <a:p>
            <a:r>
              <a:rPr lang="sk-SK" dirty="0">
                <a:latin typeface="+mn-lt"/>
              </a:rPr>
              <a:t> Ako sa rozhodnúť?</a:t>
            </a:r>
          </a:p>
        </p:txBody>
      </p:sp>
      <p:sp>
        <p:nvSpPr>
          <p:cNvPr id="5" name="Obdĺžnik 4"/>
          <p:cNvSpPr/>
          <p:nvPr/>
        </p:nvSpPr>
        <p:spPr>
          <a:xfrm>
            <a:off x="826605" y="2084383"/>
            <a:ext cx="675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1. V čom mám pocit, že som dobrý/á? </a:t>
            </a:r>
            <a:endParaRPr lang="sk-SK" sz="2400" dirty="0"/>
          </a:p>
        </p:txBody>
      </p:sp>
      <p:sp>
        <p:nvSpPr>
          <p:cNvPr id="6" name="Obdĺžnik 5"/>
          <p:cNvSpPr/>
          <p:nvPr/>
        </p:nvSpPr>
        <p:spPr>
          <a:xfrm>
            <a:off x="826605" y="2512892"/>
            <a:ext cx="2647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2. Čo ma motivuje? </a:t>
            </a:r>
          </a:p>
        </p:txBody>
      </p:sp>
      <p:sp>
        <p:nvSpPr>
          <p:cNvPr id="7" name="Obdĺžnik 6"/>
          <p:cNvSpPr/>
          <p:nvPr/>
        </p:nvSpPr>
        <p:spPr>
          <a:xfrm>
            <a:off x="826604" y="2941401"/>
            <a:ext cx="4574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3. Pri čom si užijem najviac zábavy? </a:t>
            </a:r>
          </a:p>
        </p:txBody>
      </p:sp>
      <p:sp>
        <p:nvSpPr>
          <p:cNvPr id="8" name="Obdĺžnik 7"/>
          <p:cNvSpPr/>
          <p:nvPr/>
        </p:nvSpPr>
        <p:spPr>
          <a:xfrm>
            <a:off x="826603" y="3369910"/>
            <a:ext cx="4775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4. Ku komu alebo k čomu vzhliadam? </a:t>
            </a:r>
            <a:endParaRPr lang="sk-SK" sz="2400" dirty="0"/>
          </a:p>
        </p:txBody>
      </p:sp>
      <p:sp>
        <p:nvSpPr>
          <p:cNvPr id="9" name="Obdĺžnik 8"/>
          <p:cNvSpPr/>
          <p:nvPr/>
        </p:nvSpPr>
        <p:spPr>
          <a:xfrm>
            <a:off x="826604" y="3798419"/>
            <a:ext cx="594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5. Je niečo, čo som chcel/a vždy skúsiť robiť?</a:t>
            </a:r>
          </a:p>
        </p:txBody>
      </p:sp>
      <p:sp>
        <p:nvSpPr>
          <p:cNvPr id="10" name="Obdĺžnik 9"/>
          <p:cNvSpPr/>
          <p:nvPr/>
        </p:nvSpPr>
        <p:spPr>
          <a:xfrm>
            <a:off x="826603" y="4226928"/>
            <a:ext cx="5486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6. Na ktoré úspechy som najviac hrdý/á?</a:t>
            </a:r>
            <a:endParaRPr lang="sk-SK" sz="2400" dirty="0"/>
          </a:p>
        </p:txBody>
      </p:sp>
      <p:sp>
        <p:nvSpPr>
          <p:cNvPr id="12" name="Obdĺžnik 11"/>
          <p:cNvSpPr/>
          <p:nvPr/>
        </p:nvSpPr>
        <p:spPr>
          <a:xfrm>
            <a:off x="826603" y="4655437"/>
            <a:ext cx="4574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7. Môj obľúbený predmet v škole? 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826604" y="5083946"/>
            <a:ext cx="5163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8. O čom si rád/a čítam vo voľnom čase? 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826603" y="5512455"/>
            <a:ext cx="10822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9. Keby som si mohol/a na jeden deň zvoliť akékoľvek zamestnanie, ktoré by to bolo? </a:t>
            </a:r>
            <a:endParaRPr lang="sk-SK" sz="2400" dirty="0"/>
          </a:p>
        </p:txBody>
      </p:sp>
      <p:sp>
        <p:nvSpPr>
          <p:cNvPr id="15" name="Obdĺžnik 14"/>
          <p:cNvSpPr/>
          <p:nvPr/>
        </p:nvSpPr>
        <p:spPr>
          <a:xfrm>
            <a:off x="826604" y="5940964"/>
            <a:ext cx="427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10. Čím som chcel byť ako dieťa? </a:t>
            </a:r>
          </a:p>
        </p:txBody>
      </p:sp>
    </p:spTree>
    <p:extLst>
      <p:ext uri="{BB962C8B-B14F-4D97-AF65-F5344CB8AC3E}">
        <p14:creationId xmlns:p14="http://schemas.microsoft.com/office/powerpoint/2010/main" val="344990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: zaoblené rohy 3"/>
          <p:cNvSpPr/>
          <p:nvPr/>
        </p:nvSpPr>
        <p:spPr>
          <a:xfrm>
            <a:off x="533399" y="235784"/>
            <a:ext cx="4581939" cy="13014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Obdĺžnik: zaoblené rohy 4"/>
          <p:cNvSpPr/>
          <p:nvPr/>
        </p:nvSpPr>
        <p:spPr>
          <a:xfrm>
            <a:off x="838200" y="573714"/>
            <a:ext cx="4581939" cy="130549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7470" y="877059"/>
            <a:ext cx="4581939" cy="948566"/>
          </a:xfrm>
        </p:spPr>
        <p:txBody>
          <a:bodyPr/>
          <a:lstStyle/>
          <a:p>
            <a:r>
              <a:rPr lang="sk-SK" dirty="0">
                <a:latin typeface="+mn-lt"/>
              </a:rPr>
              <a:t>Treba si ujasniť...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02440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čo chcem robiť </a:t>
            </a:r>
          </a:p>
          <a:p>
            <a:r>
              <a:rPr lang="sk-SK" dirty="0"/>
              <a:t>čo ma baví </a:t>
            </a:r>
          </a:p>
          <a:p>
            <a:r>
              <a:rPr lang="sk-SK" dirty="0"/>
              <a:t>čo má budúcnosť – uplatnenie </a:t>
            </a:r>
          </a:p>
          <a:p>
            <a:r>
              <a:rPr lang="sk-SK" dirty="0"/>
              <a:t>aká je možnosť zárobku</a:t>
            </a:r>
          </a:p>
          <a:p>
            <a:r>
              <a:rPr lang="sk-SK" dirty="0"/>
              <a:t>chcem skôr pomáhať iným</a:t>
            </a:r>
          </a:p>
          <a:p>
            <a:r>
              <a:rPr lang="sk-SK" dirty="0"/>
              <a:t>chcem pracovať s ľuďmi</a:t>
            </a:r>
          </a:p>
          <a:p>
            <a:r>
              <a:rPr lang="sk-SK" dirty="0"/>
              <a:t>som technický typ</a:t>
            </a:r>
          </a:p>
          <a:p>
            <a:r>
              <a:rPr lang="sk-SK" dirty="0"/>
              <a:t>som schopný viesť iných</a:t>
            </a:r>
          </a:p>
          <a:p>
            <a:r>
              <a:rPr lang="sk-SK" dirty="0"/>
              <a:t>atď.</a:t>
            </a:r>
          </a:p>
        </p:txBody>
      </p:sp>
    </p:spTree>
    <p:extLst>
      <p:ext uri="{BB962C8B-B14F-4D97-AF65-F5344CB8AC3E}">
        <p14:creationId xmlns:p14="http://schemas.microsoft.com/office/powerpoint/2010/main" val="22194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89991" y="799272"/>
            <a:ext cx="8120270" cy="1026353"/>
          </a:xfrm>
        </p:spPr>
        <p:txBody>
          <a:bodyPr>
            <a:normAutofit/>
          </a:bodyPr>
          <a:lstStyle/>
          <a:p>
            <a:r>
              <a:rPr lang="sk-SK" sz="3200" dirty="0">
                <a:hlinkClick r:id="rId2"/>
              </a:rPr>
              <a:t>http://</a:t>
            </a:r>
            <a:r>
              <a:rPr lang="sk-SK" sz="3200" dirty="0">
                <a:latin typeface="+mn-lt"/>
                <a:hlinkClick r:id="rId2"/>
              </a:rPr>
              <a:t>www.testsilnychstranek.cz</a:t>
            </a:r>
            <a:r>
              <a:rPr lang="sk-SK" sz="3200" dirty="0">
                <a:hlinkClick r:id="rId2"/>
              </a:rPr>
              <a:t>/</a:t>
            </a:r>
            <a:r>
              <a:rPr lang="sk-SK" sz="3200" dirty="0"/>
              <a:t> </a:t>
            </a:r>
            <a:endParaRPr lang="sk-SK" sz="3200" dirty="0">
              <a:latin typeface="+mn-lt"/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 - zistí, ktoré charakterové vlastnosti sú u vás najvýraznejšie</a:t>
            </a:r>
          </a:p>
          <a:p>
            <a:pPr marL="0" indent="0">
              <a:buNone/>
            </a:pPr>
            <a:r>
              <a:rPr lang="sk-SK" dirty="0"/>
              <a:t> - výsledkom je graf 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96" y="2523279"/>
            <a:ext cx="7067718" cy="37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7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latin typeface="+mn-lt"/>
                <a:hlinkClick r:id="rId2"/>
              </a:rPr>
              <a:t>http://www.jobs.cz/vysoke-skoly/pruvodce-vyberem-skoly/</a:t>
            </a:r>
            <a:r>
              <a:rPr lang="sk-SK" sz="3200" dirty="0">
                <a:latin typeface="+mn-lt"/>
              </a:rPr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/>
              <a:t>jednoduchý dotazník</a:t>
            </a:r>
          </a:p>
          <a:p>
            <a:pPr>
              <a:buFontTx/>
              <a:buChar char="-"/>
            </a:pPr>
            <a:r>
              <a:rPr lang="sk-SK" dirty="0"/>
              <a:t>výsledkom sú odporúčané študijné odbory </a:t>
            </a:r>
          </a:p>
          <a:p>
            <a:pPr>
              <a:buFontTx/>
              <a:buChar char="-"/>
            </a:pPr>
            <a:r>
              <a:rPr lang="sk-SK" dirty="0"/>
              <a:t>zadarmo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t="36989"/>
          <a:stretch/>
        </p:blipFill>
        <p:spPr>
          <a:xfrm>
            <a:off x="4291238" y="3338286"/>
            <a:ext cx="3609524" cy="31805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590" y="4947112"/>
            <a:ext cx="4047619" cy="133333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519" y="1865963"/>
            <a:ext cx="2209524" cy="1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>
                <a:hlinkClick r:id="rId2"/>
              </a:rPr>
              <a:t>http://www.occupationsguide.cz/sk/main/default.aspx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34534"/>
            <a:ext cx="10515600" cy="4351338"/>
          </a:xfrm>
        </p:spPr>
        <p:txBody>
          <a:bodyPr/>
          <a:lstStyle/>
          <a:p>
            <a:r>
              <a:rPr lang="sk-SK" dirty="0"/>
              <a:t>dotazníky</a:t>
            </a:r>
          </a:p>
          <a:p>
            <a:r>
              <a:rPr lang="sk-SK" dirty="0"/>
              <a:t>výber povolania podľa záujmov, obľúbeného predmetu v škole</a:t>
            </a:r>
          </a:p>
          <a:p>
            <a:r>
              <a:rPr lang="sk-SK" dirty="0"/>
              <a:t>výsledkom sú odporúčané povolania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33275"/>
          <a:stretch/>
        </p:blipFill>
        <p:spPr>
          <a:xfrm>
            <a:off x="4984229" y="3002684"/>
            <a:ext cx="6369571" cy="36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6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2"/>
              </a:rPr>
              <a:t>MOOC kurzy - https://www.scio.cz/o-vzdelavani/mooc.asp</a:t>
            </a:r>
            <a:endParaRPr lang="sk-SK" sz="3200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462767"/>
            <a:ext cx="10515600" cy="4865461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/>
              <a:t>kurzy najprestížnejších univerzít (MIT, </a:t>
            </a:r>
            <a:r>
              <a:rPr lang="sk-SK" dirty="0" err="1"/>
              <a:t>Caltech</a:t>
            </a:r>
            <a:r>
              <a:rPr lang="sk-SK" dirty="0"/>
              <a:t>, </a:t>
            </a:r>
            <a:r>
              <a:rPr lang="sk-SK" dirty="0" err="1"/>
              <a:t>Harvard</a:t>
            </a:r>
            <a:r>
              <a:rPr lang="sk-SK" dirty="0"/>
              <a:t>, </a:t>
            </a:r>
            <a:r>
              <a:rPr lang="sk-SK" dirty="0" err="1"/>
              <a:t>University</a:t>
            </a:r>
            <a:r>
              <a:rPr lang="sk-SK" dirty="0"/>
              <a:t> of </a:t>
            </a:r>
            <a:r>
              <a:rPr lang="sk-SK" dirty="0" err="1"/>
              <a:t>London</a:t>
            </a:r>
            <a:r>
              <a:rPr lang="sk-SK" dirty="0"/>
              <a:t>, </a:t>
            </a:r>
            <a:r>
              <a:rPr lang="sk-SK" dirty="0" err="1"/>
              <a:t>Stanford</a:t>
            </a:r>
            <a:r>
              <a:rPr lang="sk-SK" dirty="0"/>
              <a:t>, ....), univerzity z celého sveta</a:t>
            </a:r>
          </a:p>
          <a:p>
            <a:pPr>
              <a:buFontTx/>
              <a:buChar char="-"/>
            </a:pPr>
            <a:r>
              <a:rPr lang="sk-SK" dirty="0"/>
              <a:t>získate predstavu o štúdiu daného odboru</a:t>
            </a:r>
          </a:p>
          <a:p>
            <a:pPr>
              <a:buFontTx/>
              <a:buChar char="-"/>
            </a:pPr>
            <a:r>
              <a:rPr lang="sk-SK" dirty="0" err="1"/>
              <a:t>ineraktívne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v angličtine</a:t>
            </a:r>
          </a:p>
          <a:p>
            <a:pPr>
              <a:buFontTx/>
              <a:buChar char="-"/>
            </a:pPr>
            <a:r>
              <a:rPr lang="sk-SK" dirty="0"/>
              <a:t>zadarmo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525" y="2882816"/>
            <a:ext cx="6863275" cy="126541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525" y="4148231"/>
            <a:ext cx="6863275" cy="23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: zaoblené rohy 3"/>
          <p:cNvSpPr/>
          <p:nvPr/>
        </p:nvSpPr>
        <p:spPr>
          <a:xfrm>
            <a:off x="533399" y="235784"/>
            <a:ext cx="4581939" cy="13014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Obdĺžnik: zaoblené rohy 4"/>
          <p:cNvSpPr/>
          <p:nvPr/>
        </p:nvSpPr>
        <p:spPr>
          <a:xfrm>
            <a:off x="838200" y="573714"/>
            <a:ext cx="4581939" cy="130549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/>
              <a:t>Neviem akú školu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914400" y="841738"/>
            <a:ext cx="450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Neviem akú školu !</a:t>
            </a:r>
          </a:p>
        </p:txBody>
      </p:sp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>
          <a:xfrm>
            <a:off x="838200" y="2147229"/>
            <a:ext cx="10515600" cy="4301781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r>
              <a:rPr lang="sk-SK" sz="4000" dirty="0"/>
              <a:t>Ak už viete, aký odbor, ale neviete, </a:t>
            </a:r>
            <a:r>
              <a:rPr lang="sk-SK" sz="4000" dirty="0">
                <a:solidFill>
                  <a:srgbClr val="0070C0"/>
                </a:solidFill>
              </a:rPr>
              <a:t>kde sa študuje</a:t>
            </a:r>
            <a:r>
              <a:rPr lang="sk-SK" sz="4000" dirty="0"/>
              <a:t>: </a:t>
            </a:r>
          </a:p>
          <a:p>
            <a:pPr marL="0" indent="0">
              <a:buNone/>
            </a:pPr>
            <a:r>
              <a:rPr lang="sk-SK" dirty="0">
                <a:hlinkClick r:id="rId2"/>
              </a:rPr>
              <a:t>http://www.vysokeskoly.sk/</a:t>
            </a:r>
            <a:r>
              <a:rPr lang="sk-SK" dirty="0"/>
              <a:t>  </a:t>
            </a:r>
          </a:p>
          <a:p>
            <a:pPr marL="0" indent="0">
              <a:buNone/>
            </a:pPr>
            <a:r>
              <a:rPr lang="sk-SK" u="sng" dirty="0">
                <a:solidFill>
                  <a:srgbClr val="0070C0"/>
                </a:solidFill>
                <a:hlinkClick r:id="rId3"/>
              </a:rPr>
              <a:t>http://novy.portalvs.sk/sk/</a:t>
            </a:r>
            <a:endParaRPr lang="sk-SK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dirty="0">
                <a:hlinkClick r:id="rId4"/>
              </a:rPr>
              <a:t>http://www.vysokeskoly.cz/</a:t>
            </a:r>
            <a:endParaRPr lang="sk-SK" dirty="0"/>
          </a:p>
          <a:p>
            <a:r>
              <a:rPr lang="sk-SK" dirty="0"/>
              <a:t>umožňuje vyhľadávanie podľa odborov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7750628" y="4644573"/>
            <a:ext cx="3791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hlinkClick r:id="rId5" tooltip="Katalóg vysokých škôl"/>
              </a:rPr>
              <a:t>Katalóg vysokých škôl</a:t>
            </a:r>
            <a:endParaRPr lang="sk-SK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hlinkClick r:id="rId6" tooltip="Katalóg študijných odborov"/>
              </a:rPr>
              <a:t>Katalóg študijných odborov</a:t>
            </a:r>
            <a:endParaRPr lang="sk-SK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hlinkClick r:id="rId7" tooltip="Katalóg študijných programov"/>
              </a:rPr>
              <a:t>Katalóg študijných programov</a:t>
            </a:r>
            <a:endParaRPr lang="sk-SK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>
                <a:solidFill>
                  <a:srgbClr val="FFFFFF"/>
                </a:solidFill>
                <a:latin typeface="Arial" panose="020B0604020202020204" pitchFamily="34" charset="0"/>
                <a:hlinkClick r:id="rId4" tooltip="Studium v České republice"/>
              </a:rPr>
              <a:t>Študium</a:t>
            </a: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hlinkClick r:id="rId4" tooltip="Studium v České republice"/>
              </a:rPr>
              <a:t> v Českej republike</a:t>
            </a:r>
            <a:endParaRPr lang="sk-SK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5625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klo s námrazou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12353</TotalTime>
  <Words>440</Words>
  <Application>Microsoft Office PowerPoint</Application>
  <PresentationFormat>Širokouhlá</PresentationFormat>
  <Paragraphs>86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 CENA</vt:lpstr>
      <vt:lpstr>Arial</vt:lpstr>
      <vt:lpstr>Calibri</vt:lpstr>
      <vt:lpstr>Calibri Light</vt:lpstr>
      <vt:lpstr>Motív balíka Office</vt:lpstr>
      <vt:lpstr>Ako na vysokú školu?</vt:lpstr>
      <vt:lpstr>Prezentácia programu PowerPoint</vt:lpstr>
      <vt:lpstr> Ako sa rozhodnúť?</vt:lpstr>
      <vt:lpstr>Treba si ujasniť...</vt:lpstr>
      <vt:lpstr>http://www.testsilnychstranek.cz/ </vt:lpstr>
      <vt:lpstr>http://www.jobs.cz/vysoke-skoly/pruvodce-vyberem-skoly/ </vt:lpstr>
      <vt:lpstr>http://www.occupationsguide.cz/sk/main/default.aspx </vt:lpstr>
      <vt:lpstr>MOOC kurzy - https://www.scio.cz/o-vzdelavani/mooc.asp</vt:lpstr>
      <vt:lpstr>Prezentácia programu PowerPoint</vt:lpstr>
      <vt:lpstr>http://novy.portalvs.sk/sk/ http://www.vysokeskoly.sk/ </vt:lpstr>
      <vt:lpstr>Prezentácia programu PowerPoint</vt:lpstr>
      <vt:lpstr>http://www.arra.sk/ranking-2014-0 </vt:lpstr>
      <vt:lpstr>Prezentácia programu PowerPoint</vt:lpstr>
      <vt:lpstr>https://www.portalvs.sk/sk/terminy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Alena Bučková</dc:creator>
  <cp:lastModifiedBy>Alena Bučková</cp:lastModifiedBy>
  <cp:revision>36</cp:revision>
  <dcterms:created xsi:type="dcterms:W3CDTF">2016-08-16T10:21:08Z</dcterms:created>
  <dcterms:modified xsi:type="dcterms:W3CDTF">2016-09-09T23:46:48Z</dcterms:modified>
</cp:coreProperties>
</file>